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Use 2x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and 2x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( 2 Möglichkeiten, eine eindeutige und eine, wo der Roboter sich </a:t>
            </a:r>
            <a:r>
              <a:rPr lang="de-DE"/>
              <a:t>am Ende 2x </a:t>
            </a:r>
            <a:r>
              <a:rPr lang="de-DE" dirty="0"/>
              <a:t>zufällig für die richtige Abbiegung entscheiden muss, findest du </a:t>
            </a:r>
            <a:r>
              <a:rPr lang="de-DE"/>
              <a:t>die eindeutige?)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  <a:endCxn id="3" idx="3"/>
          </p:cNvCxnSpPr>
          <p:nvPr/>
        </p:nvCxnSpPr>
        <p:spPr>
          <a:xfrm flipV="1">
            <a:off x="881706" y="5341544"/>
            <a:ext cx="10071929" cy="4356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2280310" y="2926164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985075" y="361827"/>
            <a:ext cx="194400" cy="972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E7A6DB1-B081-4642-B7FF-915B9719A87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77179" y="5288058"/>
            <a:ext cx="194400" cy="5004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572000" y="6375275"/>
            <a:ext cx="182896" cy="7596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821FB8-5D59-4A40-A7CB-2D60C2685A43}"/>
              </a:ext>
            </a:extLst>
          </p:cNvPr>
          <p:cNvSpPr txBox="1"/>
          <p:nvPr/>
        </p:nvSpPr>
        <p:spPr>
          <a:xfrm>
            <a:off x="2179614" y="680275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8D72CAB-46E7-40B8-A4E4-E30E2A27997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4" y="439853"/>
            <a:ext cx="10116000" cy="15148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F0721C7-6D18-42EA-8054-2A14031A695A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378187" y="2766096"/>
            <a:ext cx="4968000" cy="18289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0512A0E-C27B-449A-8586-ACAF0C9539AC}"/>
              </a:ext>
            </a:extLst>
          </p:cNvPr>
          <p:cNvSpPr txBox="1"/>
          <p:nvPr/>
        </p:nvSpPr>
        <p:spPr>
          <a:xfrm>
            <a:off x="12548038" y="9539709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End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8CE88A0-3BDE-4CDE-B83C-6DE2BBF25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98380" y="439853"/>
            <a:ext cx="1951311" cy="188969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63E2A9F-7A70-4E7E-AA6C-33B3BDD0FE91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666380" y="10091749"/>
            <a:ext cx="3960000" cy="18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</Words>
  <Application>Microsoft Office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22</cp:revision>
  <dcterms:created xsi:type="dcterms:W3CDTF">2020-12-10T10:49:50Z</dcterms:created>
  <dcterms:modified xsi:type="dcterms:W3CDTF">2021-03-28T10:38:06Z</dcterms:modified>
</cp:coreProperties>
</file>